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BBB"/>
    <a:srgbClr val="ABC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9"/>
    <p:restoredTop sz="94965"/>
  </p:normalViewPr>
  <p:slideViewPr>
    <p:cSldViewPr snapToGrid="0" snapToObjects="1" showGuides="1">
      <p:cViewPr varScale="1">
        <p:scale>
          <a:sx n="126" d="100"/>
          <a:sy n="126" d="100"/>
        </p:scale>
        <p:origin x="69" y="19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4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127D-FF8C-F747-91A0-F41483F02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07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7B7E4-966D-A54A-A740-07752EC5714C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7B0D-28B4-E34A-9A3F-1660EBE7E8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7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" y="0"/>
            <a:ext cx="9140691" cy="5143500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87400" y="1955074"/>
            <a:ext cx="7279451" cy="947002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34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ZA 42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99276" y="3264328"/>
            <a:ext cx="7267575" cy="552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Title,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Name,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town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date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75" y="714350"/>
            <a:ext cx="1211613" cy="5186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58D3690-C360-CF47-A0EF-6B7B05B9B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1407" y="628248"/>
            <a:ext cx="2318004" cy="644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61950" y="1131888"/>
            <a:ext cx="2708275" cy="2020888"/>
          </a:xfrm>
          <a:prstGeom prst="rect">
            <a:avLst/>
          </a:prstGeom>
        </p:spPr>
        <p:txBody>
          <a:bodyPr anchor="ctr" anchorCtr="1"/>
          <a:lstStyle>
            <a:lvl1pPr>
              <a:defRPr sz="800" baseline="0"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3223904" y="1131888"/>
            <a:ext cx="2697471" cy="2020888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800" baseline="0"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068044" y="1131888"/>
            <a:ext cx="2708275" cy="2020888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800" baseline="0"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295650"/>
            <a:ext cx="2711450" cy="177882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baseline="0">
                <a:latin typeface="Georgia" charset="0"/>
              </a:defRPr>
            </a:lvl1pPr>
          </a:lstStyle>
          <a:p>
            <a:pPr lvl="0"/>
            <a:r>
              <a:rPr lang="de-DE" dirty="0"/>
              <a:t>BU Titel Georgia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515612"/>
            <a:ext cx="2711450" cy="8841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defRPr sz="1200" baseline="0">
                <a:latin typeface="Georgia" charset="0"/>
              </a:defRPr>
            </a:lvl1pPr>
          </a:lstStyle>
          <a:p>
            <a:pPr lvl="0"/>
            <a:r>
              <a:rPr lang="de-DE" dirty="0"/>
              <a:t>Bildlegende Georgia 12 </a:t>
            </a:r>
            <a:r>
              <a:rPr lang="de-DE" dirty="0" err="1"/>
              <a:t>pt</a:t>
            </a:r>
            <a:r>
              <a:rPr lang="de-DE" dirty="0"/>
              <a:t>, 16 </a:t>
            </a:r>
            <a:r>
              <a:rPr lang="de-DE" dirty="0" err="1"/>
              <a:t>pt</a:t>
            </a:r>
            <a:r>
              <a:rPr lang="de-DE" dirty="0"/>
              <a:t> ZA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224213" y="3516313"/>
            <a:ext cx="2697162" cy="8842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defRPr sz="1200" baseline="0">
                <a:latin typeface="GEORGIA" charset="0"/>
              </a:defRPr>
            </a:lvl1pPr>
          </a:lstStyle>
          <a:p>
            <a:pPr lvl="0"/>
            <a:r>
              <a:rPr lang="de-DE" dirty="0"/>
              <a:t>Bildlegende Georgia 12 </a:t>
            </a:r>
            <a:r>
              <a:rPr lang="de-DE" dirty="0" err="1"/>
              <a:t>pt</a:t>
            </a:r>
            <a:r>
              <a:rPr lang="de-DE" dirty="0"/>
              <a:t>, 16 </a:t>
            </a:r>
            <a:r>
              <a:rPr lang="de-DE" dirty="0" err="1"/>
              <a:t>pt</a:t>
            </a:r>
            <a:r>
              <a:rPr lang="de-DE" dirty="0"/>
              <a:t> ZA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6067425" y="3516313"/>
            <a:ext cx="2708275" cy="8842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600"/>
              </a:lnSpc>
              <a:spcBef>
                <a:spcPts val="0"/>
              </a:spcBef>
              <a:defRPr sz="1200" baseline="0">
                <a:latin typeface="Georgia" charset="0"/>
              </a:defRPr>
            </a:lvl1pPr>
          </a:lstStyle>
          <a:p>
            <a:pPr lvl="0"/>
            <a:r>
              <a:rPr lang="de-DE" dirty="0"/>
              <a:t>Bildlegende Georgia 12 </a:t>
            </a:r>
            <a:r>
              <a:rPr lang="de-DE" dirty="0" err="1"/>
              <a:t>pt</a:t>
            </a:r>
            <a:r>
              <a:rPr lang="de-DE" dirty="0"/>
              <a:t>, 16 </a:t>
            </a:r>
            <a:r>
              <a:rPr lang="de-DE" dirty="0" err="1"/>
              <a:t>pt</a:t>
            </a:r>
            <a:r>
              <a:rPr lang="de-DE"/>
              <a:t> ZA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3224213" y="3295650"/>
            <a:ext cx="2697162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baseline="0">
                <a:latin typeface="Georgia" charset="0"/>
              </a:defRPr>
            </a:lvl1pPr>
          </a:lstStyle>
          <a:p>
            <a:pPr lvl="0"/>
            <a:r>
              <a:rPr lang="de-DE" dirty="0"/>
              <a:t>BU Titel Georgia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067425" y="3295650"/>
            <a:ext cx="270827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baseline="0">
                <a:latin typeface="Georgia" charset="0"/>
              </a:defRPr>
            </a:lvl1pPr>
          </a:lstStyle>
          <a:p>
            <a:pPr lvl="0"/>
            <a:r>
              <a:rPr lang="de-DE" dirty="0"/>
              <a:t>BU Titel Georgia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FA2182A-C18F-0241-8FC9-0CE5B9F90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3779875" y="2328531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013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217862" y="1587621"/>
            <a:ext cx="4554537" cy="2867025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  <a:defRPr sz="1350" baseline="0"/>
            </a:lvl1pPr>
          </a:lstStyle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Georgia Regular 14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 , ZA 19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Aufzählung 2, Georgia Regular 14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 , ZA 19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Aufzählung 3, Georgia Regular 14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 , ZA 19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  <a:p>
            <a:pPr marL="177800" indent="-177800">
              <a:lnSpc>
                <a:spcPts val="1900"/>
              </a:lnSpc>
              <a:buSzPct val="100000"/>
              <a:buFont typeface="Arial" charset="0"/>
              <a:buChar char="•"/>
              <a:tabLst/>
            </a:pP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Aufzählung 4, Georgia Regular 14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r>
              <a:rPr lang="de-DE" sz="1400" kern="1200" baseline="0" dirty="0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 , ZA 19 </a:t>
            </a:r>
            <a:r>
              <a:rPr lang="de-DE" sz="1400" kern="1200" baseline="0" dirty="0" err="1">
                <a:solidFill>
                  <a:schemeClr val="tx1"/>
                </a:solidFill>
                <a:effectLst/>
                <a:latin typeface="Georgia" charset="0"/>
                <a:ea typeface="+mn-ea"/>
                <a:cs typeface="+mn-cs"/>
              </a:rPr>
              <a:t>pt</a:t>
            </a:r>
            <a:endParaRPr lang="de-DE" sz="1400" kern="1200" baseline="0" dirty="0">
              <a:solidFill>
                <a:schemeClr val="tx1"/>
              </a:solidFill>
              <a:effectLst/>
              <a:latin typeface="Georgia" charset="0"/>
              <a:ea typeface="+mn-ea"/>
              <a:cs typeface="+mn-cs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1107784"/>
            <a:ext cx="5189537" cy="29051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/>
            </a:lvl1pPr>
          </a:lstStyle>
          <a:p>
            <a:pPr lvl="0"/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, Headline</a:t>
            </a:r>
          </a:p>
        </p:txBody>
      </p:sp>
      <p:sp>
        <p:nvSpPr>
          <p:cNvPr id="6" name="Titelplatzhalter 23"/>
          <p:cNvSpPr>
            <a:spLocks noGrp="1"/>
          </p:cNvSpPr>
          <p:nvPr>
            <p:ph type="title"/>
          </p:nvPr>
        </p:nvSpPr>
        <p:spPr>
          <a:xfrm>
            <a:off x="352839" y="337283"/>
            <a:ext cx="6711536" cy="3036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339EE6-0F4B-0945-8707-AF1C419FE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888" y="1107784"/>
            <a:ext cx="7273575" cy="305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, Headline</a:t>
            </a:r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0"/>
          </p:nvPr>
        </p:nvSpPr>
        <p:spPr>
          <a:xfrm>
            <a:off x="2073276" y="1635125"/>
            <a:ext cx="6135688" cy="2738438"/>
          </a:xfrm>
          <a:prstGeom prst="rect">
            <a:avLst/>
          </a:prstGeom>
        </p:spPr>
        <p:txBody>
          <a:bodyPr anchor="ctr" anchorCtr="1"/>
          <a:lstStyle>
            <a:lvl1pPr>
              <a:defRPr sz="800" baseline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8" name="Titelplatzhalter 23"/>
          <p:cNvSpPr>
            <a:spLocks noGrp="1"/>
          </p:cNvSpPr>
          <p:nvPr>
            <p:ph type="title"/>
          </p:nvPr>
        </p:nvSpPr>
        <p:spPr>
          <a:xfrm>
            <a:off x="352839" y="337283"/>
            <a:ext cx="6711536" cy="3036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F32BDA-7D5A-CB44-971F-DA92F9DE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24425" y="1593559"/>
            <a:ext cx="3855730" cy="27384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baseline="0">
                <a:latin typeface="Georgia" charset="0"/>
              </a:defRPr>
            </a:lvl1pPr>
          </a:lstStyle>
          <a:p>
            <a:pPr lvl="0"/>
            <a:r>
              <a:rPr lang="de-DE" dirty="0"/>
              <a:t>Fließtext Georgia 14 </a:t>
            </a:r>
            <a:r>
              <a:rPr lang="de-DE" dirty="0" err="1"/>
              <a:t>pt</a:t>
            </a:r>
            <a:r>
              <a:rPr lang="de-DE" dirty="0"/>
              <a:t>, Zeilenabstand 19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64715" y="1104680"/>
            <a:ext cx="3850098" cy="284731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/>
            </a:lvl1pPr>
          </a:lstStyle>
          <a:p>
            <a:pPr lvl="0"/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, Headline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1593559"/>
            <a:ext cx="3852863" cy="27384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00"/>
              </a:lnSpc>
              <a:defRPr baseline="0">
                <a:latin typeface="Georgia" charset="0"/>
              </a:defRPr>
            </a:lvl1pPr>
          </a:lstStyle>
          <a:p>
            <a:pPr lvl="0"/>
            <a:r>
              <a:rPr lang="de-DE" dirty="0"/>
              <a:t>Fließtext Georgia 14 </a:t>
            </a:r>
            <a:r>
              <a:rPr lang="de-DE" dirty="0" err="1"/>
              <a:t>pt</a:t>
            </a:r>
            <a:r>
              <a:rPr lang="de-DE" dirty="0"/>
              <a:t>, Zeilenabstand 19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0057" y="1114902"/>
            <a:ext cx="3850098" cy="284731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/>
            </a:lvl1pPr>
          </a:lstStyle>
          <a:p>
            <a:pPr lvl="0"/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, Headline</a:t>
            </a:r>
          </a:p>
        </p:txBody>
      </p:sp>
      <p:sp>
        <p:nvSpPr>
          <p:cNvPr id="9" name="Titelplatzhalter 23"/>
          <p:cNvSpPr>
            <a:spLocks noGrp="1"/>
          </p:cNvSpPr>
          <p:nvPr>
            <p:ph type="title"/>
          </p:nvPr>
        </p:nvSpPr>
        <p:spPr>
          <a:xfrm>
            <a:off x="352839" y="337283"/>
            <a:ext cx="6711536" cy="3036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80200B-E95C-D940-B8DA-8C614CE63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71" y="4369323"/>
            <a:ext cx="1612900" cy="689891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346336" y="1955074"/>
            <a:ext cx="7279451" cy="947002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34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ZA 42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8212" y="3264328"/>
            <a:ext cx="7267575" cy="552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Title,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Name,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town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date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215A11A-8E71-5F4F-BF92-81BE36642C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346336" y="1955074"/>
            <a:ext cx="7279451" cy="947002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34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ZA 42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8212" y="3264328"/>
            <a:ext cx="7267575" cy="552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Title,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Name,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town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date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3" y="167622"/>
            <a:ext cx="1341887" cy="5743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E49697-F2CB-4E46-AC3E-8F5019D961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346336" y="1955074"/>
            <a:ext cx="7279451" cy="947002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Calibri </a:t>
            </a:r>
            <a:r>
              <a:rPr lang="de-DE" dirty="0" err="1"/>
              <a:t>bold</a:t>
            </a:r>
            <a:r>
              <a:rPr lang="de-DE" dirty="0"/>
              <a:t> 34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ZA 42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8212" y="3264328"/>
            <a:ext cx="7267575" cy="552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Title,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  <a:p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Name,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town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date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Calibri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bold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 14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r>
              <a:rPr lang="de-DE" sz="1400" baseline="0" dirty="0">
                <a:solidFill>
                  <a:schemeClr val="bg1"/>
                </a:solidFill>
                <a:latin typeface="Calibri" charset="0"/>
              </a:rPr>
              <a:t>, ZA 19 </a:t>
            </a:r>
            <a:r>
              <a:rPr lang="de-DE" sz="1400" baseline="0" dirty="0" err="1">
                <a:solidFill>
                  <a:schemeClr val="bg1"/>
                </a:solidFill>
                <a:latin typeface="Calibri" charset="0"/>
              </a:rPr>
              <a:t>pt</a:t>
            </a:r>
            <a:endParaRPr lang="de-DE" sz="1400" baseline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3" y="167622"/>
            <a:ext cx="1341887" cy="5743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1CB234-4329-9D49-975D-571D66C5B1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00" y="4431600"/>
            <a:ext cx="2318004" cy="6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 flipV="1">
            <a:off x="5938" y="806450"/>
            <a:ext cx="8771630" cy="0"/>
          </a:xfrm>
          <a:prstGeom prst="line">
            <a:avLst/>
          </a:prstGeom>
          <a:ln w="25400" cap="rnd">
            <a:solidFill>
              <a:srgbClr val="1E7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platzhalter 23"/>
          <p:cNvSpPr>
            <a:spLocks noGrp="1"/>
          </p:cNvSpPr>
          <p:nvPr>
            <p:ph type="title"/>
          </p:nvPr>
        </p:nvSpPr>
        <p:spPr>
          <a:xfrm>
            <a:off x="352839" y="337283"/>
            <a:ext cx="6711536" cy="3036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 Calibri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168300"/>
            <a:ext cx="1335076" cy="5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1" r:id="rId3"/>
    <p:sldLayoutId id="2147483663" r:id="rId4"/>
    <p:sldLayoutId id="2147483662" r:id="rId5"/>
    <p:sldLayoutId id="2147483673" r:id="rId6"/>
    <p:sldLayoutId id="2147483674" r:id="rId7"/>
    <p:sldLayoutId id="214748367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Calibri Bold" charset="0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i="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3" pos="228" userDrawn="1">
          <p15:clr>
            <a:srgbClr val="F26B43"/>
          </p15:clr>
        </p15:guide>
        <p15:guide id="4" pos="496" userDrawn="1">
          <p15:clr>
            <a:srgbClr val="F26B43"/>
          </p15:clr>
        </p15:guide>
        <p15:guide id="5" pos="586" userDrawn="1">
          <p15:clr>
            <a:srgbClr val="F26B43"/>
          </p15:clr>
        </p15:guide>
        <p15:guide id="6" pos="856" userDrawn="1">
          <p15:clr>
            <a:srgbClr val="F26B43"/>
          </p15:clr>
        </p15:guide>
        <p15:guide id="7" pos="946" userDrawn="1">
          <p15:clr>
            <a:srgbClr val="F26B43"/>
          </p15:clr>
        </p15:guide>
        <p15:guide id="8" pos="1213" userDrawn="1">
          <p15:clr>
            <a:srgbClr val="F26B43"/>
          </p15:clr>
        </p15:guide>
        <p15:guide id="9" pos="1306" userDrawn="1">
          <p15:clr>
            <a:srgbClr val="F26B43"/>
          </p15:clr>
        </p15:guide>
        <p15:guide id="10" pos="1574" userDrawn="1">
          <p15:clr>
            <a:srgbClr val="F26B43"/>
          </p15:clr>
        </p15:guide>
        <p15:guide id="11" pos="1667" userDrawn="1">
          <p15:clr>
            <a:srgbClr val="F26B43"/>
          </p15:clr>
        </p15:guide>
        <p15:guide id="12" pos="1934" userDrawn="1">
          <p15:clr>
            <a:srgbClr val="F26B43"/>
          </p15:clr>
        </p15:guide>
        <p15:guide id="13" pos="2027" userDrawn="1">
          <p15:clr>
            <a:srgbClr val="F26B43"/>
          </p15:clr>
        </p15:guide>
        <p15:guide id="14" pos="2294" userDrawn="1">
          <p15:clr>
            <a:srgbClr val="F26B43"/>
          </p15:clr>
        </p15:guide>
        <p15:guide id="15" pos="2384" userDrawn="1">
          <p15:clr>
            <a:srgbClr val="F26B43"/>
          </p15:clr>
        </p15:guide>
        <p15:guide id="16" pos="2655" userDrawn="1">
          <p15:clr>
            <a:srgbClr val="F26B43"/>
          </p15:clr>
        </p15:guide>
        <p15:guide id="17" pos="2745" userDrawn="1">
          <p15:clr>
            <a:srgbClr val="F26B43"/>
          </p15:clr>
        </p15:guide>
        <p15:guide id="18" pos="3012" userDrawn="1">
          <p15:clr>
            <a:srgbClr val="F26B43"/>
          </p15:clr>
        </p15:guide>
        <p15:guide id="19" pos="3102" userDrawn="1">
          <p15:clr>
            <a:srgbClr val="F26B43"/>
          </p15:clr>
        </p15:guide>
        <p15:guide id="20" pos="3372" userDrawn="1">
          <p15:clr>
            <a:srgbClr val="F26B43"/>
          </p15:clr>
        </p15:guide>
        <p15:guide id="21" pos="3462" userDrawn="1">
          <p15:clr>
            <a:srgbClr val="F26B43"/>
          </p15:clr>
        </p15:guide>
        <p15:guide id="22" pos="3730" userDrawn="1">
          <p15:clr>
            <a:srgbClr val="F26B43"/>
          </p15:clr>
        </p15:guide>
        <p15:guide id="23" pos="3823" userDrawn="1">
          <p15:clr>
            <a:srgbClr val="F26B43"/>
          </p15:clr>
        </p15:guide>
        <p15:guide id="24" pos="4093" userDrawn="1">
          <p15:clr>
            <a:srgbClr val="F26B43"/>
          </p15:clr>
        </p15:guide>
        <p15:guide id="25" pos="4183" userDrawn="1">
          <p15:clr>
            <a:srgbClr val="F26B43"/>
          </p15:clr>
        </p15:guide>
        <p15:guide id="26" pos="4450" userDrawn="1">
          <p15:clr>
            <a:srgbClr val="F26B43"/>
          </p15:clr>
        </p15:guide>
        <p15:guide id="27" pos="4544" userDrawn="1">
          <p15:clr>
            <a:srgbClr val="F26B43"/>
          </p15:clr>
        </p15:guide>
        <p15:guide id="28" pos="4811" userDrawn="1">
          <p15:clr>
            <a:srgbClr val="F26B43"/>
          </p15:clr>
        </p15:guide>
        <p15:guide id="29" pos="4901" userDrawn="1">
          <p15:clr>
            <a:srgbClr val="F26B43"/>
          </p15:clr>
        </p15:guide>
        <p15:guide id="30" pos="5171" userDrawn="1">
          <p15:clr>
            <a:srgbClr val="F26B43"/>
          </p15:clr>
        </p15:guide>
        <p15:guide id="31" pos="5261" userDrawn="1">
          <p15:clr>
            <a:srgbClr val="F26B43"/>
          </p15:clr>
        </p15:guide>
        <p15:guide id="32" pos="5528" userDrawn="1">
          <p15:clr>
            <a:srgbClr val="F26B43"/>
          </p15:clr>
        </p15:guide>
        <p15:guide id="33" orient="horz" pos="509" userDrawn="1">
          <p15:clr>
            <a:srgbClr val="F26B43"/>
          </p15:clr>
        </p15:guide>
        <p15:guide id="34" orient="horz" pos="713" userDrawn="1">
          <p15:clr>
            <a:srgbClr val="F26B43"/>
          </p15:clr>
        </p15:guide>
        <p15:guide id="35" orient="horz" pos="1030" userDrawn="1">
          <p15:clr>
            <a:srgbClr val="F26B43"/>
          </p15:clr>
        </p15:guide>
        <p15:guide id="36" orient="horz" pos="2890" userDrawn="1">
          <p15:clr>
            <a:srgbClr val="F26B43"/>
          </p15:clr>
        </p15:guide>
        <p15:guide id="37" orient="horz" pos="350" userDrawn="1">
          <p15:clr>
            <a:srgbClr val="F26B43"/>
          </p15:clr>
        </p15:guide>
        <p15:guide id="38" orient="horz" pos="2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61950" y="1587621"/>
            <a:ext cx="8400502" cy="28670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Text </a:t>
            </a:r>
            <a:r>
              <a:rPr lang="de-DE"/>
              <a:t>body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headline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template</a:t>
            </a:r>
            <a:r>
              <a:rPr lang="de-DE" dirty="0"/>
              <a:t> virtual </a:t>
            </a:r>
            <a:r>
              <a:rPr lang="de-DE" dirty="0" err="1"/>
              <a:t>congress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11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8" id="{C95F1980-8FCB-654D-B250-FABB9DD102FC}" vid="{51885E54-0384-0B45-BDE3-92D8AB7781A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883D41D0C77842BFE4EE061FBD46DA" ma:contentTypeVersion="9" ma:contentTypeDescription="Ein neues Dokument erstellen." ma:contentTypeScope="" ma:versionID="23d0b77fcc0a83fe8961c3d8face452c">
  <xsd:schema xmlns:xsd="http://www.w3.org/2001/XMLSchema" xmlns:xs="http://www.w3.org/2001/XMLSchema" xmlns:p="http://schemas.microsoft.com/office/2006/metadata/properties" xmlns:ns2="b6d34540-cd87-42d2-ba42-32d282c30df7" targetNamespace="http://schemas.microsoft.com/office/2006/metadata/properties" ma:root="true" ma:fieldsID="81eb0d25dd9c629aebd93d6cfa718f08" ns2:_="">
    <xsd:import namespace="b6d34540-cd87-42d2-ba42-32d282c30d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34540-cd87-42d2-ba42-32d282c30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E78CF-9B2A-4C52-8B42-1AF81AA9D6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700AA-3054-43DB-BCC1-6A84BAAF7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81567-FE58-4424-BBAF-2A443C925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34540-cd87-42d2-ba42-32d282c30d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Bold</vt:lpstr>
      <vt:lpstr>Georgia</vt:lpstr>
      <vt:lpstr>Georgia</vt:lpstr>
      <vt:lpstr>Office-Design</vt:lpstr>
      <vt:lpstr>Presentation template virtual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Alexandra Twardzik</cp:lastModifiedBy>
  <cp:revision>28</cp:revision>
  <dcterms:created xsi:type="dcterms:W3CDTF">2017-12-13T10:11:21Z</dcterms:created>
  <dcterms:modified xsi:type="dcterms:W3CDTF">2020-05-07T16:05:49Z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0x01010010883D41D0C77842BFE4EE061FBD46DA</vt:lpwstr>
  </property>
</Properties>
</file>